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08/11/2018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3CFA59D-85B9-4C6C-B24E-1C53F1DCFDBD}"/>
              </a:ext>
            </a:extLst>
          </p:cNvPr>
          <p:cNvSpPr txBox="1"/>
          <p:nvPr/>
        </p:nvSpPr>
        <p:spPr>
          <a:xfrm>
            <a:off x="1416675" y="5510200"/>
            <a:ext cx="7469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latin typeface="Corbel" panose="020B0503020204020204" pitchFamily="34" charset="0"/>
              </a:rPr>
              <a:t>Responsable de generar la información: </a:t>
            </a:r>
            <a:r>
              <a:rPr lang="es-MX" sz="1200" dirty="0" smtClean="0">
                <a:latin typeface="Corbel" panose="020B0503020204020204" pitchFamily="34" charset="0"/>
              </a:rPr>
              <a:t>Lic. Myriam Fuentes Pedraza. Directora de Recursos Humanos</a:t>
            </a:r>
          </a:p>
          <a:p>
            <a:pPr algn="r"/>
            <a:endParaRPr lang="es-MX" sz="1200" dirty="0" smtClean="0">
              <a:latin typeface="Corbel" panose="020B0503020204020204" pitchFamily="34" charset="0"/>
            </a:endParaRPr>
          </a:p>
          <a:p>
            <a:pPr algn="r"/>
            <a:r>
              <a:rPr lang="es-MX" sz="1200" b="1" dirty="0" smtClean="0">
                <a:latin typeface="Corbel" panose="020B0503020204020204" pitchFamily="34" charset="0"/>
              </a:rPr>
              <a:t>Fecha de actualización:</a:t>
            </a:r>
            <a:r>
              <a:rPr lang="es-MX" sz="1200" dirty="0" smtClean="0">
                <a:latin typeface="Corbel" panose="020B0503020204020204" pitchFamily="34" charset="0"/>
              </a:rPr>
              <a:t> 8 noviembre 2018</a:t>
            </a:r>
            <a:endParaRPr lang="es-MX" sz="1200" dirty="0">
              <a:latin typeface="Corbel" panose="020B0503020204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18196" y="296214"/>
            <a:ext cx="435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Corbel" panose="020B0503020204020204" pitchFamily="34" charset="0"/>
              </a:rPr>
              <a:t>Licencias</a:t>
            </a:r>
            <a:endParaRPr lang="es-MX" sz="3200" b="1" dirty="0">
              <a:latin typeface="Corbel" panose="020B0503020204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17430" y="954854"/>
            <a:ext cx="72508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Corbel" panose="020B0503020204020204" pitchFamily="34" charset="0"/>
              </a:rPr>
              <a:t>A la fecha de conclusión del mes 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Octubre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2018</a:t>
            </a:r>
            <a:r>
              <a:rPr lang="es-ES" sz="3200" dirty="0">
                <a:latin typeface="Corbel" panose="020B0503020204020204" pitchFamily="34" charset="0"/>
              </a:rPr>
              <a:t>, no se </a:t>
            </a:r>
            <a:r>
              <a:rPr lang="es-ES" sz="3200" dirty="0" smtClean="0">
                <a:latin typeface="Corbel" panose="020B0503020204020204" pitchFamily="34" charset="0"/>
              </a:rPr>
              <a:t>promovieron licencias por el personal adscrito al</a:t>
            </a:r>
            <a:endParaRPr lang="es-ES" sz="3200" dirty="0">
              <a:latin typeface="Corbel" panose="020B0503020204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Corbel" panose="020B0503020204020204" pitchFamily="34" charset="0"/>
              </a:rPr>
              <a:t>Tribunal de Conciliación y Arbitraje del Poder Judicial del Estado de Coahuila de Zaragoza</a:t>
            </a: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59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56</cp:revision>
  <dcterms:created xsi:type="dcterms:W3CDTF">2017-10-16T15:52:26Z</dcterms:created>
  <dcterms:modified xsi:type="dcterms:W3CDTF">2018-11-08T20:44:37Z</dcterms:modified>
</cp:coreProperties>
</file>